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1" r:id="rId9"/>
    <p:sldId id="269" r:id="rId10"/>
    <p:sldId id="270" r:id="rId11"/>
    <p:sldId id="268" r:id="rId12"/>
    <p:sldId id="271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94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4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2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3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7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19C1DF3-889D-9E48-9E46-20A2AE22401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C49F40-1112-9C45-8487-3A10F7242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1810543.1810550" TargetMode="External"/><Relationship Id="rId2" Type="http://schemas.openxmlformats.org/officeDocument/2006/relationships/hyperlink" Target="https://doi.org/10.1145/1240624.12407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1228175.122823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eryutils.com/snake-classic-python-game-template" TargetMode="External"/><Relationship Id="rId2" Type="http://schemas.openxmlformats.org/officeDocument/2006/relationships/hyperlink" Target="https://www.qualtric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1A98-393B-B640-83AF-6CA883A70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Zoom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F3CED-DB77-0140-9A70-9FFBA4750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Embrace The Chaos</a:t>
            </a:r>
          </a:p>
          <a:p>
            <a:r>
              <a:rPr lang="en-US" dirty="0"/>
              <a:t>Sarah Johnson, Ethan Kohrt, Jake LaMotte, Boone Tison</a:t>
            </a:r>
          </a:p>
        </p:txBody>
      </p:sp>
    </p:spTree>
    <p:extLst>
      <p:ext uri="{BB962C8B-B14F-4D97-AF65-F5344CB8AC3E}">
        <p14:creationId xmlns:p14="http://schemas.microsoft.com/office/powerpoint/2010/main" val="261560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Changes from heuristic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C0B57-24E7-F641-9074-79F56979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3201044"/>
            <a:ext cx="5486400" cy="350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BCEE9-4FEA-6B4C-9454-88084B7E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20" y="1545855"/>
            <a:ext cx="3200400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428B82-0F98-4147-B629-CA3DE496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714682"/>
            <a:ext cx="5333105" cy="3748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D2670B-5F9B-0B46-8AD4-FECAEA2AA537}"/>
              </a:ext>
            </a:extLst>
          </p:cNvPr>
          <p:cNvSpPr txBox="1"/>
          <p:nvPr/>
        </p:nvSpPr>
        <p:spPr>
          <a:xfrm>
            <a:off x="1087583" y="1680574"/>
            <a:ext cx="2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voting choice: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7720D-A6B6-E247-98F3-3C31D527F96F}"/>
              </a:ext>
            </a:extLst>
          </p:cNvPr>
          <p:cNvSpPr txBox="1"/>
          <p:nvPr/>
        </p:nvSpPr>
        <p:spPr>
          <a:xfrm>
            <a:off x="7089569" y="5771408"/>
            <a:ext cx="308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200403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User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581141"/>
            <a:ext cx="10307782" cy="4570278"/>
          </a:xfrm>
        </p:spPr>
        <p:txBody>
          <a:bodyPr>
            <a:normAutofit/>
          </a:bodyPr>
          <a:lstStyle/>
          <a:p>
            <a:r>
              <a:rPr lang="en-US" sz="2000" dirty="0"/>
              <a:t>Played through test run of game with participants</a:t>
            </a:r>
          </a:p>
          <a:p>
            <a:pPr lvl="1"/>
            <a:r>
              <a:rPr lang="en-US" sz="1800" dirty="0"/>
              <a:t>4 participants, one at a time</a:t>
            </a:r>
          </a:p>
          <a:p>
            <a:r>
              <a:rPr lang="en-US" sz="2000" dirty="0"/>
              <a:t>Semi-structured interview</a:t>
            </a:r>
          </a:p>
          <a:p>
            <a:r>
              <a:rPr lang="en-US" sz="2000" dirty="0"/>
              <a:t>Questions:</a:t>
            </a:r>
          </a:p>
          <a:p>
            <a:pPr lvl="1"/>
            <a:r>
              <a:rPr lang="en-US" sz="1800" dirty="0"/>
              <a:t>1.Rate on a scale of 1–5 how fun the prototype was to play, with 5 being very fun.</a:t>
            </a:r>
          </a:p>
          <a:p>
            <a:pPr lvl="1"/>
            <a:r>
              <a:rPr lang="en-US" sz="1800" dirty="0"/>
              <a:t>2.What were the features you liked the most about the prototype?</a:t>
            </a:r>
          </a:p>
          <a:p>
            <a:pPr lvl="1"/>
            <a:r>
              <a:rPr lang="en-US" sz="1800" dirty="0"/>
              <a:t>3.What features do you think should be eliminated or included in the prototype? Why should these features be eliminated or included?</a:t>
            </a:r>
          </a:p>
          <a:p>
            <a:pPr lvl="1"/>
            <a:r>
              <a:rPr lang="en-US" sz="1800" dirty="0"/>
              <a:t>4.Was the prototype easy to operate? Were you confused at any point during the game and if so where?</a:t>
            </a:r>
          </a:p>
          <a:p>
            <a:pPr lvl="1"/>
            <a:r>
              <a:rPr lang="en-US" sz="1800" dirty="0"/>
              <a:t>5.Would you play this game with your friends? Why or why not?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</a:t>
            </a:r>
          </a:p>
        </p:txBody>
      </p:sp>
    </p:spTree>
    <p:extLst>
      <p:ext uri="{BB962C8B-B14F-4D97-AF65-F5344CB8AC3E}">
        <p14:creationId xmlns:p14="http://schemas.microsoft.com/office/powerpoint/2010/main" val="94628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Results from User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6" y="1581141"/>
            <a:ext cx="4750130" cy="4570278"/>
          </a:xfrm>
        </p:spPr>
        <p:txBody>
          <a:bodyPr>
            <a:normAutofit/>
          </a:bodyPr>
          <a:lstStyle/>
          <a:p>
            <a:r>
              <a:rPr lang="en-US" sz="2000" dirty="0"/>
              <a:t>Average rating of 4 on a scale of 1-5 </a:t>
            </a:r>
          </a:p>
          <a:p>
            <a:r>
              <a:rPr lang="en-US" sz="2000" dirty="0"/>
              <a:t>Favorite features  </a:t>
            </a:r>
          </a:p>
          <a:p>
            <a:pPr lvl="1"/>
            <a:r>
              <a:rPr lang="en-US" sz="2000" dirty="0"/>
              <a:t>Anonymous chat and death text</a:t>
            </a:r>
          </a:p>
          <a:p>
            <a:r>
              <a:rPr lang="en-US" sz="2000" dirty="0"/>
              <a:t>Features to add:</a:t>
            </a:r>
          </a:p>
          <a:p>
            <a:pPr lvl="1"/>
            <a:r>
              <a:rPr lang="en-US" sz="2000" dirty="0"/>
              <a:t>Visual cues to highlight next action user should take</a:t>
            </a:r>
          </a:p>
          <a:p>
            <a:pPr lvl="1"/>
            <a:r>
              <a:rPr lang="en-US" sz="2000" dirty="0"/>
              <a:t>Thematic visuals such as drawn characters or icons</a:t>
            </a:r>
          </a:p>
          <a:p>
            <a:r>
              <a:rPr lang="en-US" sz="2000" dirty="0"/>
              <a:t>Features to fix:</a:t>
            </a:r>
          </a:p>
          <a:p>
            <a:pPr lvl="1"/>
            <a:r>
              <a:rPr lang="en-US" sz="2000" dirty="0"/>
              <a:t>Some thought intentions were not clear during setup of new game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1BE1CF-B4E6-0B46-9F4B-635322F9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24" y="1638260"/>
            <a:ext cx="6732919" cy="37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0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10307782" cy="4570278"/>
          </a:xfrm>
        </p:spPr>
        <p:txBody>
          <a:bodyPr/>
          <a:lstStyle/>
          <a:p>
            <a:r>
              <a:rPr lang="en-US" dirty="0" err="1"/>
              <a:t>Batcheller</a:t>
            </a:r>
            <a:r>
              <a:rPr lang="en-US" dirty="0"/>
              <a:t>, Archer L., Brian </a:t>
            </a:r>
            <a:r>
              <a:rPr lang="en-US" dirty="0" err="1"/>
              <a:t>Hilligoss</a:t>
            </a:r>
            <a:r>
              <a:rPr lang="en-US" dirty="0"/>
              <a:t>, Kevin Nam, Emilee Rader, Marta Rey-</a:t>
            </a:r>
            <a:r>
              <a:rPr lang="en-US" dirty="0" err="1"/>
              <a:t>Babarro</a:t>
            </a:r>
            <a:r>
              <a:rPr lang="en-US" dirty="0"/>
              <a:t>, and </a:t>
            </a:r>
            <a:r>
              <a:rPr lang="en-US" dirty="0" err="1"/>
              <a:t>Xiaomu</a:t>
            </a:r>
            <a:r>
              <a:rPr lang="en-US" dirty="0"/>
              <a:t> Zhou. “Testing the Technology: Playing Games with Video Conferencing.” In Proceedings of the SIGCHI Conference on Human Factors in Computing Systems - CHI ’07. ACM Press, 2007. </a:t>
            </a:r>
            <a:r>
              <a:rPr lang="en-US" u="sng" dirty="0">
                <a:hlinkClick r:id="rId2"/>
              </a:rPr>
              <a:t>https://doi.org/10.1145/1240624.1240751</a:t>
            </a:r>
            <a:r>
              <a:rPr lang="en-US" dirty="0"/>
              <a:t>.</a:t>
            </a:r>
          </a:p>
          <a:p>
            <a:r>
              <a:rPr lang="en-US" dirty="0" err="1"/>
              <a:t>Follmer</a:t>
            </a:r>
            <a:r>
              <a:rPr lang="en-US" dirty="0"/>
              <a:t>, Sean, Hayes Raffle, Janet Go, Rafael </a:t>
            </a:r>
            <a:r>
              <a:rPr lang="en-US" dirty="0" err="1"/>
              <a:t>Ballagas</a:t>
            </a:r>
            <a:r>
              <a:rPr lang="en-US" dirty="0"/>
              <a:t>, and Hiroshi Ishii. “Video Play.” In Proceedings of the 9th International Conference on Interaction Design and Children - IDC ’10. ACM Press, 2010. </a:t>
            </a:r>
            <a:r>
              <a:rPr lang="en-US" u="sng" dirty="0">
                <a:hlinkClick r:id="rId3"/>
              </a:rPr>
              <a:t>https://doi.org/10.1145/1810543.1810550</a:t>
            </a:r>
            <a:r>
              <a:rPr lang="en-US" dirty="0"/>
              <a:t>.</a:t>
            </a:r>
          </a:p>
          <a:p>
            <a:r>
              <a:rPr lang="en-US" dirty="0"/>
              <a:t>Mueller, Florian “Floyd,” and Martin Gibbs. “A Table Tennis Game for Three Players.” In Proceedings of the 20th Conference of the Computer-Human Interaction Special Interest Group (CHISIG) of Australia on Computer-Human Interaction: Design: Activities, Artefacts and Environments - OZCHI ’06. ACM Press, 2006. </a:t>
            </a:r>
            <a:r>
              <a:rPr lang="en-US" u="sng" dirty="0">
                <a:hlinkClick r:id="rId4"/>
              </a:rPr>
              <a:t>https://doi.org/10.1145/1228175.1228234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9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10307782" cy="4570278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>
                <a:hlinkClick r:id="rId2"/>
              </a:rPr>
              <a:t>https://www.qualtrics.com/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hlinkClick r:id="rId3"/>
              </a:rPr>
              <a:t>https://veryutils.com/snake-classic-python-game-template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0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10307782" cy="4570278"/>
          </a:xfrm>
        </p:spPr>
        <p:txBody>
          <a:bodyPr>
            <a:normAutofit/>
          </a:bodyPr>
          <a:lstStyle/>
          <a:p>
            <a:r>
              <a:rPr lang="en-US" sz="2400" dirty="0"/>
              <a:t>Research Question: Is there an untapped area for gaming in videoconferencing software?</a:t>
            </a:r>
          </a:p>
          <a:p>
            <a:r>
              <a:rPr lang="en-US" sz="2400" dirty="0"/>
              <a:t>Motivation: Enrich socialization on videoconferencing software using integrated games that can mimic the in-person experience of playing games with friends and family</a:t>
            </a:r>
          </a:p>
          <a:p>
            <a:r>
              <a:rPr lang="en-US" sz="2400" dirty="0"/>
              <a:t>Argument: There is a clear market for integrated games on platforms, such as Zoom. Our results indicate interest in games that can be quickly played with a small group, both in contexts like socialization, but also during down time in meetings or lectures.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Ethan</a:t>
            </a:r>
          </a:p>
        </p:txBody>
      </p:sp>
    </p:spTree>
    <p:extLst>
      <p:ext uri="{BB962C8B-B14F-4D97-AF65-F5344CB8AC3E}">
        <p14:creationId xmlns:p14="http://schemas.microsoft.com/office/powerpoint/2010/main" val="65108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10307782" cy="4570278"/>
          </a:xfrm>
        </p:spPr>
        <p:txBody>
          <a:bodyPr>
            <a:normAutofit/>
          </a:bodyPr>
          <a:lstStyle/>
          <a:p>
            <a:r>
              <a:rPr lang="en-US" sz="2400" dirty="0"/>
              <a:t>Literature Review</a:t>
            </a:r>
          </a:p>
          <a:p>
            <a:pPr lvl="1"/>
            <a:r>
              <a:rPr lang="en-US" sz="2000" dirty="0"/>
              <a:t>2007 study, “Mafia” over videoconferencing software had similar levels of enjoyment as in-person play (</a:t>
            </a:r>
            <a:r>
              <a:rPr lang="en-US" sz="2000" dirty="0" err="1"/>
              <a:t>Batcheller</a:t>
            </a:r>
            <a:r>
              <a:rPr lang="en-US" sz="2000" dirty="0"/>
              <a:t>, 2007).</a:t>
            </a:r>
          </a:p>
          <a:p>
            <a:pPr lvl="1"/>
            <a:r>
              <a:rPr lang="en-US" sz="2000" dirty="0"/>
              <a:t>Three-player pong, leveraged separation of players for experience (Mueller, 2006).</a:t>
            </a:r>
          </a:p>
          <a:p>
            <a:pPr lvl="1"/>
            <a:r>
              <a:rPr lang="en-US" sz="2000" dirty="0"/>
              <a:t>Long-distance family connections using videoconferencing software, software suggestions for playing with children (</a:t>
            </a:r>
            <a:r>
              <a:rPr lang="en-US" sz="2000" dirty="0" err="1"/>
              <a:t>Follmer</a:t>
            </a:r>
            <a:r>
              <a:rPr lang="en-US" sz="2000" dirty="0"/>
              <a:t>, 2010).</a:t>
            </a:r>
          </a:p>
          <a:p>
            <a:r>
              <a:rPr lang="en-US" sz="2400" dirty="0"/>
              <a:t>Competitive Analysis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Caribu</a:t>
            </a:r>
            <a:r>
              <a:rPr lang="en-US" sz="2000" dirty="0"/>
              <a:t>” app – games or storybooks with children over a video call</a:t>
            </a:r>
          </a:p>
          <a:p>
            <a:pPr lvl="1"/>
            <a:r>
              <a:rPr lang="en-US" sz="2000" dirty="0"/>
              <a:t>Games played via videoconferencing with minor adjustments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Ethan</a:t>
            </a:r>
          </a:p>
        </p:txBody>
      </p:sp>
    </p:spTree>
    <p:extLst>
      <p:ext uri="{BB962C8B-B14F-4D97-AF65-F5344CB8AC3E}">
        <p14:creationId xmlns:p14="http://schemas.microsoft.com/office/powerpoint/2010/main" val="1721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Requirements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4857008" cy="4570278"/>
          </a:xfrm>
        </p:spPr>
        <p:txBody>
          <a:bodyPr/>
          <a:lstStyle/>
          <a:p>
            <a:r>
              <a:rPr lang="en-US" sz="2400" dirty="0"/>
              <a:t>Survey of 14 questions with 26 responses</a:t>
            </a:r>
          </a:p>
          <a:p>
            <a:pPr lvl="1"/>
            <a:r>
              <a:rPr lang="en-US" sz="2000" dirty="0"/>
              <a:t>College students and faculty</a:t>
            </a:r>
          </a:p>
          <a:p>
            <a:r>
              <a:rPr lang="en-US" sz="2200" dirty="0"/>
              <a:t>Results:</a:t>
            </a:r>
          </a:p>
          <a:p>
            <a:pPr lvl="1"/>
            <a:r>
              <a:rPr lang="en-US" sz="1800" dirty="0"/>
              <a:t>Interested in videoconferencing games: (84.6%)</a:t>
            </a:r>
          </a:p>
          <a:p>
            <a:pPr lvl="1"/>
            <a:r>
              <a:rPr lang="en-US" sz="1800" dirty="0"/>
              <a:t>Most popular contexts were “socializing with friends,” “virtual events,” and “school”</a:t>
            </a:r>
          </a:p>
          <a:p>
            <a:pPr lvl="1"/>
            <a:r>
              <a:rPr lang="en-US" sz="1800" dirty="0"/>
              <a:t>Duration of games: 2-3 minutes (66.7%), 30 second turn-based (23.8%)</a:t>
            </a:r>
          </a:p>
          <a:p>
            <a:pPr lvl="1"/>
            <a:r>
              <a:rPr lang="en-US" sz="1800" dirty="0"/>
              <a:t>Size of games: 3+ people (66.7%)</a:t>
            </a:r>
          </a:p>
          <a:p>
            <a:pPr marL="228600" lvl="1" indent="0">
              <a:buNone/>
            </a:pPr>
            <a:endParaRPr lang="en-US" sz="18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19897-A577-DB4C-B918-2A094832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61153"/>
            <a:ext cx="5658517" cy="3080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2099F-ADA5-6842-A82E-ADBB7BAB7616}"/>
              </a:ext>
            </a:extLst>
          </p:cNvPr>
          <p:cNvSpPr txBox="1"/>
          <p:nvPr/>
        </p:nvSpPr>
        <p:spPr>
          <a:xfrm>
            <a:off x="5943600" y="5295900"/>
            <a:ext cx="565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used software: Zoom (53.8%), FaceTime (34.6%)</a:t>
            </a:r>
          </a:p>
          <a:p>
            <a:r>
              <a:rPr lang="en-US" dirty="0"/>
              <a:t>Image Source: [1]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4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Requirements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C91C-4231-8349-81E4-E434A4A2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52" y="1616766"/>
            <a:ext cx="5913912" cy="4570278"/>
          </a:xfrm>
        </p:spPr>
        <p:txBody>
          <a:bodyPr/>
          <a:lstStyle/>
          <a:p>
            <a:r>
              <a:rPr lang="en-US" sz="2400" dirty="0"/>
              <a:t>Semi-structured interviews with three participants</a:t>
            </a:r>
          </a:p>
          <a:p>
            <a:pPr lvl="1"/>
            <a:r>
              <a:rPr lang="en-US" sz="2200" dirty="0"/>
              <a:t>Ideal group size of 3-5 people</a:t>
            </a:r>
          </a:p>
          <a:p>
            <a:pPr lvl="1"/>
            <a:r>
              <a:rPr lang="en-US" sz="2200" dirty="0"/>
              <a:t>Ideal duration is short, around 5 minutes</a:t>
            </a:r>
          </a:p>
          <a:p>
            <a:pPr lvl="1"/>
            <a:r>
              <a:rPr lang="en-US" sz="2200" dirty="0"/>
              <a:t>Generally bored during meetings</a:t>
            </a:r>
          </a:p>
          <a:p>
            <a:pPr lvl="1"/>
            <a:r>
              <a:rPr lang="en-US" sz="2200" dirty="0"/>
              <a:t>Looked elsewhere for entertainment, such as games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E9C88-A970-3049-9181-21ED983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334" y="1545536"/>
            <a:ext cx="4355102" cy="4355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046A0-2874-7140-A100-B8E9A6EA291A}"/>
              </a:ext>
            </a:extLst>
          </p:cNvPr>
          <p:cNvSpPr txBox="1"/>
          <p:nvPr/>
        </p:nvSpPr>
        <p:spPr>
          <a:xfrm>
            <a:off x="9960864" y="555814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Source: [2]</a:t>
            </a:r>
          </a:p>
        </p:txBody>
      </p:sp>
    </p:spTree>
    <p:extLst>
      <p:ext uri="{BB962C8B-B14F-4D97-AF65-F5344CB8AC3E}">
        <p14:creationId xmlns:p14="http://schemas.microsoft.com/office/powerpoint/2010/main" val="289456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ideation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37EB9-74B7-3243-BA94-42989543F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r="14978"/>
          <a:stretch/>
        </p:blipFill>
        <p:spPr>
          <a:xfrm>
            <a:off x="213756" y="1531361"/>
            <a:ext cx="3811979" cy="2261650"/>
          </a:xfrm>
          <a:prstGeom prst="rect">
            <a:avLst/>
          </a:prstGeom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0F2F0AE2-417E-4546-A19B-E7A40E35DE2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92284" y="3871605"/>
            <a:ext cx="3965370" cy="2647638"/>
          </a:xfrm>
          <a:prstGeom prst="rect">
            <a:avLst/>
          </a:prstGeom>
          <a:ln/>
        </p:spPr>
      </p:pic>
      <p:pic>
        <p:nvPicPr>
          <p:cNvPr id="10" name="image1.png">
            <a:extLst>
              <a:ext uri="{FF2B5EF4-FFF2-40B4-BE49-F238E27FC236}">
                <a16:creationId xmlns:a16="http://schemas.microsoft.com/office/drawing/2014/main" id="{8EB407E6-9D7A-8D40-A8AA-F342B007E200}"/>
              </a:ext>
            </a:extLst>
          </p:cNvPr>
          <p:cNvPicPr/>
          <p:nvPr/>
        </p:nvPicPr>
        <p:blipFill rotWithShape="1">
          <a:blip r:embed="rId4"/>
          <a:srcRect t="10378" b="6333"/>
          <a:stretch/>
        </p:blipFill>
        <p:spPr>
          <a:xfrm>
            <a:off x="5795158" y="1570278"/>
            <a:ext cx="5355772" cy="51359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898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542"/>
            <a:ext cx="7729728" cy="626601"/>
          </a:xfrm>
        </p:spPr>
        <p:txBody>
          <a:bodyPr>
            <a:normAutofit fontScale="90000"/>
          </a:bodyPr>
          <a:lstStyle/>
          <a:p>
            <a:r>
              <a:rPr lang="en-US" dirty="0"/>
              <a:t>Low fidelity prototypes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332847" y="6580366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2286-C9F8-D443-9CF7-C5D62860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7" y="3721140"/>
            <a:ext cx="5070426" cy="2868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466D2-19B7-4C4E-90C7-51B274FA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21139"/>
            <a:ext cx="2703616" cy="286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14D71-45C7-3C4F-96C3-63F71FC9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7529"/>
            <a:ext cx="5061185" cy="2861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580A7-45B3-B141-BF0E-FC123A0ACB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6"/>
          <a:stretch/>
        </p:blipFill>
        <p:spPr>
          <a:xfrm>
            <a:off x="9789011" y="3730383"/>
            <a:ext cx="1140031" cy="285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DA76F1-1AF6-A044-A2A1-E1E9D551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47" y="757528"/>
            <a:ext cx="5070426" cy="28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High fidelity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79C5B-D58C-EF4B-A760-7B0E58EB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2024089"/>
            <a:ext cx="56769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2567F-ABC1-BB4C-A960-2E78B313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03" y="2024089"/>
            <a:ext cx="5651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1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BF8-F6C0-6F4A-A38F-F57598D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2" y="264047"/>
            <a:ext cx="10307782" cy="1188720"/>
          </a:xfrm>
        </p:spPr>
        <p:txBody>
          <a:bodyPr/>
          <a:lstStyle/>
          <a:p>
            <a:r>
              <a:rPr lang="en-US" dirty="0"/>
              <a:t>High fidelity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9B7B-F7FC-824E-9F7A-87268F734BB9}"/>
              </a:ext>
            </a:extLst>
          </p:cNvPr>
          <p:cNvSpPr txBox="1"/>
          <p:nvPr/>
        </p:nvSpPr>
        <p:spPr>
          <a:xfrm>
            <a:off x="213756" y="6336912"/>
            <a:ext cx="69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A3800-90D1-0F41-B7BE-4DAF90B6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90" y="1618823"/>
            <a:ext cx="6227678" cy="4639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16875-CA4F-CF40-B7F3-F61AD1D5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13" y="2996162"/>
            <a:ext cx="4472505" cy="1216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9C9EB-7CBC-7E40-BF55-E96818105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10" b="36609"/>
          <a:stretch/>
        </p:blipFill>
        <p:spPr>
          <a:xfrm>
            <a:off x="7049313" y="1618823"/>
            <a:ext cx="4386624" cy="1211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14640-2DE4-EC4F-BB52-83D0469EF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312" y="4522715"/>
            <a:ext cx="4137243" cy="14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69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{E18A5DEB-670A-FC4F-84FE-5D64DDA192B6}tf10001120</Template>
  <TotalTime>1939</TotalTime>
  <Words>712</Words>
  <Application>Microsoft Macintosh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Parcel</vt:lpstr>
      <vt:lpstr>Zoom Games</vt:lpstr>
      <vt:lpstr>Introduction</vt:lpstr>
      <vt:lpstr>Background</vt:lpstr>
      <vt:lpstr>Requirements Analysis</vt:lpstr>
      <vt:lpstr>Requirements Analysis</vt:lpstr>
      <vt:lpstr>ideation</vt:lpstr>
      <vt:lpstr>Low fidelity prototypes</vt:lpstr>
      <vt:lpstr>High fidelity prototype</vt:lpstr>
      <vt:lpstr>High fidelity prototype</vt:lpstr>
      <vt:lpstr>Changes from heuristic evaluation</vt:lpstr>
      <vt:lpstr>User evaluation</vt:lpstr>
      <vt:lpstr>Results from User evaluation</vt:lpstr>
      <vt:lpstr>Works cited</vt:lpstr>
      <vt:lpstr>Image 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Zoom Games</dc:title>
  <dc:creator>Ben Tison</dc:creator>
  <cp:lastModifiedBy>Ben Tison</cp:lastModifiedBy>
  <cp:revision>11</cp:revision>
  <dcterms:created xsi:type="dcterms:W3CDTF">2020-12-06T04:40:21Z</dcterms:created>
  <dcterms:modified xsi:type="dcterms:W3CDTF">2020-12-07T13:04:54Z</dcterms:modified>
</cp:coreProperties>
</file>